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4"/>
  </p:notesMasterIdLst>
  <p:sldIdLst>
    <p:sldId id="257" r:id="rId2"/>
    <p:sldId id="256" r:id="rId3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000000"/>
          </p15:clr>
        </p15:guide>
        <p15:guide id="2" pos="9536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4" y="-4296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451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3"/>
            <a:ext cx="30275213" cy="4280376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784402" y="21686603"/>
            <a:ext cx="22706410" cy="10334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7484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6237"/>
            </a:lvl2pPr>
            <a:lvl3pPr lvl="2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5614"/>
            </a:lvl3pPr>
            <a:lvl4pPr lvl="3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4pPr>
            <a:lvl5pPr lvl="4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5pPr>
            <a:lvl6pPr lvl="5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6pPr>
            <a:lvl7pPr lvl="6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7pPr>
            <a:lvl8pPr lvl="7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8pPr>
            <a:lvl9pPr lvl="8" algn="ctr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4989"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1217419" y="3925140"/>
            <a:ext cx="27840376" cy="28535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2270642" y="8706330"/>
            <a:ext cx="25733931" cy="1120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1372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48" y="1581530"/>
            <a:ext cx="10581552" cy="21312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2081421" y="3091716"/>
            <a:ext cx="26112371" cy="548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9979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2081422" y="9951563"/>
            <a:ext cx="26112371" cy="2799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1425666" lvl="0" indent="-1188055" algn="l">
              <a:lnSpc>
                <a:spcPct val="90000"/>
              </a:lnSpc>
              <a:spcBef>
                <a:spcPts val="3118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7484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851332" lvl="1" indent="-1108851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193E72"/>
              </a:buClr>
              <a:buSzPts val="2000"/>
              <a:buChar char="•"/>
              <a:defRPr sz="6237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276997" lvl="2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 sz="5614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5702662" lvl="3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7128329" lvl="4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8553994" lvl="5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9979659" lvl="6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1405325" lvl="7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2830991" lvl="8" indent="-1069249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2" y="39950170"/>
            <a:ext cx="9310434" cy="1756630"/>
          </a:xfrm>
          <a:prstGeom prst="rect">
            <a:avLst/>
          </a:prstGeom>
        </p:spPr>
      </p:pic>
      <p:pic>
        <p:nvPicPr>
          <p:cNvPr id="11" name="Google Shape;18;p2"/>
          <p:cNvPicPr preferRelativeResize="0"/>
          <p:nvPr userDrawn="1"/>
        </p:nvPicPr>
        <p:blipFill rotWithShape="1">
          <a:blip r:embed="rId5">
            <a:alphaModFix/>
          </a:blip>
          <a:srcRect t="5" r="8043" b="-142997"/>
          <a:stretch/>
        </p:blipFill>
        <p:spPr>
          <a:xfrm>
            <a:off x="718232" y="39664819"/>
            <a:ext cx="27840376" cy="2853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 userDrawn="1"/>
        </p:nvSpPr>
        <p:spPr>
          <a:xfrm>
            <a:off x="13157200" y="40321805"/>
            <a:ext cx="15401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This poster</a:t>
            </a:r>
            <a:r>
              <a:rPr lang="en-GB" sz="2800" baseline="0" dirty="0" smtClean="0"/>
              <a:t> presents independent research funded by the National Institute of Health Research School for Primary Care Research. </a:t>
            </a:r>
            <a:r>
              <a:rPr lang="en-GB" sz="2800" dirty="0" smtClean="0"/>
              <a:t>The views expressed are those of the authors and not necessarily</a:t>
            </a:r>
            <a:r>
              <a:rPr lang="en-GB" sz="2800" baseline="0" dirty="0" smtClean="0"/>
              <a:t> those of the NIHR or the Department of Health and Social Care</a:t>
            </a:r>
            <a:endParaRPr lang="en-GB" sz="2800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436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2842024" y="11848555"/>
            <a:ext cx="24591169" cy="274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068" tIns="142495" rIns="285068" bIns="142495" anchor="ctr" anchorCtr="0">
            <a:noAutofit/>
          </a:bodyPr>
          <a:lstStyle/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2842024" y="15681605"/>
            <a:ext cx="24591169" cy="1398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068" tIns="142495" rIns="285068" bIns="142495" anchor="t" anchorCtr="0">
            <a:noAutofit/>
          </a:bodyPr>
          <a:lstStyle/>
          <a:p>
            <a:pPr marL="712833" indent="-237611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ubTitle" idx="1"/>
          </p:nvPr>
        </p:nvSpPr>
        <p:spPr>
          <a:xfrm>
            <a:off x="4445796" y="21544120"/>
            <a:ext cx="21383625" cy="5162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068" tIns="142495" rIns="285068" bIns="142495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3020221" y="15059521"/>
            <a:ext cx="24234775" cy="5596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068" tIns="142495" rIns="285068" bIns="142495" anchor="b" anchorCtr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Custom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J Farrington</dc:creator>
  <cp:lastModifiedBy>Kate Farrington</cp:lastModifiedBy>
  <cp:revision>6</cp:revision>
  <dcterms:modified xsi:type="dcterms:W3CDTF">2019-06-20T09:03:13Z</dcterms:modified>
</cp:coreProperties>
</file>